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60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2" autoAdjust="0"/>
    <p:restoredTop sz="94700" autoAdjust="0"/>
  </p:normalViewPr>
  <p:slideViewPr>
    <p:cSldViewPr>
      <p:cViewPr varScale="1">
        <p:scale>
          <a:sx n="66" d="100"/>
          <a:sy n="66" d="100"/>
        </p:scale>
        <p:origin x="-3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841F5-B62D-450F-A38A-AB55FD9E6274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34287-E4DE-42A6-AD33-7A7E7F7DF9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F758-6B4D-43F9-9B35-44D25082643F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3151-1C71-4B3B-9EE1-AC29DD435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F758-6B4D-43F9-9B35-44D25082643F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3151-1C71-4B3B-9EE1-AC29DD435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F758-6B4D-43F9-9B35-44D25082643F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3151-1C71-4B3B-9EE1-AC29DD435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F758-6B4D-43F9-9B35-44D25082643F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3151-1C71-4B3B-9EE1-AC29DD435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F758-6B4D-43F9-9B35-44D25082643F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3151-1C71-4B3B-9EE1-AC29DD435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F758-6B4D-43F9-9B35-44D25082643F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3151-1C71-4B3B-9EE1-AC29DD435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F758-6B4D-43F9-9B35-44D25082643F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3151-1C71-4B3B-9EE1-AC29DD435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F758-6B4D-43F9-9B35-44D25082643F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3151-1C71-4B3B-9EE1-AC29DD435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F758-6B4D-43F9-9B35-44D25082643F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3151-1C71-4B3B-9EE1-AC29DD435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F758-6B4D-43F9-9B35-44D25082643F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3151-1C71-4B3B-9EE1-AC29DD435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F758-6B4D-43F9-9B35-44D25082643F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3151-1C71-4B3B-9EE1-AC29DD4356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8F758-6B4D-43F9-9B35-44D25082643F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F3151-1C71-4B3B-9EE1-AC29DD4356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Сергей\Desktop\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8713" y="285728"/>
            <a:ext cx="6884987" cy="6357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ергей\Desktop\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7" y="428604"/>
            <a:ext cx="6357983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гей\Desktop\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8001056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ергей\Desktop\001 - коп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858179" cy="564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ергей\Desktop\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71480"/>
            <a:ext cx="7500989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ргей\Desktop\002 - коп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57242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9</cp:revision>
  <dcterms:created xsi:type="dcterms:W3CDTF">2010-11-23T16:05:09Z</dcterms:created>
  <dcterms:modified xsi:type="dcterms:W3CDTF">2010-11-23T16:29:11Z</dcterms:modified>
</cp:coreProperties>
</file>